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1"/>
  </p:notesMasterIdLst>
  <p:handoutMasterIdLst>
    <p:handoutMasterId r:id="rId12"/>
  </p:handoutMasterIdLst>
  <p:sldIdLst>
    <p:sldId id="3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05F83"/>
    <a:srgbClr val="0A0AA6"/>
    <a:srgbClr val="B2B4B2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90" d="100"/>
          <a:sy n="90" d="100"/>
        </p:scale>
        <p:origin x="1416" y="96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677199"/>
            <a:ext cx="7486990" cy="267379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The Public Occasions Committee moves that </a:t>
            </a:r>
            <a:r>
              <a:rPr lang="en-US" dirty="0" smtClean="0">
                <a:latin typeface="Orgon Slab Medium"/>
                <a:cs typeface="Orgon Slab Medium"/>
              </a:rPr>
              <a:t>the following </a:t>
            </a:r>
            <a:r>
              <a:rPr lang="en-US" dirty="0" smtClean="0">
                <a:solidFill>
                  <a:srgbClr val="0070C0"/>
                </a:solidFill>
                <a:latin typeface="Orgon Slab Medium"/>
                <a:cs typeface="Orgon Slab Medium"/>
              </a:rPr>
              <a:t>open house dates </a:t>
            </a:r>
            <a:r>
              <a:rPr lang="en-US" dirty="0" smtClean="0">
                <a:latin typeface="Orgon Slab Medium"/>
                <a:cs typeface="Orgon Slab Medium"/>
              </a:rPr>
              <a:t>be adopted for the 2018-2019 academic year.</a:t>
            </a:r>
          </a:p>
          <a:p>
            <a:endParaRPr lang="en-US" dirty="0">
              <a:latin typeface="Orgon Slab Medium"/>
            </a:endParaRPr>
          </a:p>
          <a:p>
            <a:r>
              <a:rPr lang="en-US" dirty="0"/>
              <a:t>Saturday, October 6, 2018</a:t>
            </a:r>
          </a:p>
          <a:p>
            <a:r>
              <a:rPr lang="en-US" dirty="0"/>
              <a:t>Saturday, November 10, 2018</a:t>
            </a:r>
          </a:p>
          <a:p>
            <a:r>
              <a:rPr lang="en-US" dirty="0"/>
              <a:t>Monday, February 18, 2019 (President’s Day)</a:t>
            </a:r>
          </a:p>
          <a:p>
            <a:r>
              <a:rPr lang="en-US" dirty="0"/>
              <a:t>Friday, April 5</a:t>
            </a:r>
            <a:r>
              <a:rPr lang="en-US"/>
              <a:t>, </a:t>
            </a:r>
            <a:r>
              <a:rPr lang="en-US" smtClean="0"/>
              <a:t>2019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Public Occasions Committee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19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52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Palmer, Barbara J.</cp:lastModifiedBy>
  <cp:revision>80</cp:revision>
  <dcterms:created xsi:type="dcterms:W3CDTF">2014-10-14T00:51:43Z</dcterms:created>
  <dcterms:modified xsi:type="dcterms:W3CDTF">2018-03-22T17:36:26Z</dcterms:modified>
</cp:coreProperties>
</file>